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386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94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01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6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344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101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29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581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488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5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396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DC63D-788E-44BF-9DA3-A65C5F843492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F7C66-5CC6-4B14-9598-DC29F2C251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73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65380" y="2819792"/>
            <a:ext cx="4774256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</a:rPr>
              <a:t>Занятие 4 </a:t>
            </a:r>
          </a:p>
          <a:p>
            <a:pPr indent="450215"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 panose="02020603050405020304" pitchFamily="18" charset="0"/>
              </a:rPr>
              <a:t>Мои внутренние ресурсы</a:t>
            </a:r>
            <a:endParaRPr lang="ru-RU" sz="28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8" y="1422942"/>
            <a:ext cx="7326086" cy="457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5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372" y="419554"/>
            <a:ext cx="4386943" cy="168275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ДАЛЬНЕЕ ПЛАВАНИЕ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5171" y="126665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Брать в дорогу нужно самое необходимое, хотя могут быть и исключения. Можно грузить не только предметы, но и понятия (например, храбрость, удача и т. д.). </a:t>
            </a:r>
          </a:p>
          <a:p>
            <a:pPr indent="450215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Чтобы на корабле все это не перепуталось, каждый участник может загрузить за один раз три предмета на одну букву. Повторять то, что уже было загружено, нельзя.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5171" y="352368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слова назову я на букву К , как начинается моё имя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Куртку, чтобы не было холодно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Консервы – чтобы было, что кушать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Креативность – поможет мне мысли нестандартно в новой ситуации.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Продолжаем!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171" y="2073265"/>
            <a:ext cx="5464628" cy="326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1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54086" y="79320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R="71755" indent="450215"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</a:rPr>
              <a:t>Д</a:t>
            </a:r>
            <a:r>
              <a:rPr lang="ru-RU" dirty="0" smtClean="0">
                <a:effectLst/>
                <a:latin typeface="Times New Roman" panose="02020603050405020304" pitchFamily="18" charset="0"/>
              </a:rPr>
              <a:t>альнее плавание – ваш будущий экзамен,</a:t>
            </a:r>
          </a:p>
          <a:p>
            <a:pPr marR="71755" indent="450215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</a:rPr>
              <a:t> Судно – это ваши знания и подготовка. </a:t>
            </a:r>
          </a:p>
          <a:p>
            <a:pPr marR="71755" indent="450215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</a:rPr>
              <a:t>А вещи, которые вы взяли с собой – это ваш внутренний ресурс, который поможет справится с тревогой (пересечь океан эмоций). </a:t>
            </a:r>
            <a:endParaRPr lang="ru-RU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086" y="2447762"/>
            <a:ext cx="6035040" cy="411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8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57" y="299812"/>
            <a:ext cx="6041571" cy="36421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Мои внутренние ресурсы</a:t>
            </a:r>
            <a:endParaRPr lang="ru-RU" sz="3600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504210"/>
              </p:ext>
            </p:extLst>
          </p:nvPr>
        </p:nvGraphicFramePr>
        <p:xfrm>
          <a:off x="1609407" y="2775562"/>
          <a:ext cx="7295107" cy="3853838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3647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7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53838">
                <a:tc>
                  <a:txBody>
                    <a:bodyPr/>
                    <a:lstStyle/>
                    <a:p>
                      <a:pPr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Мои сильные стороны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71755" indent="450215"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Чем это может помочь на экзамене?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85057" y="1012557"/>
            <a:ext cx="9431841" cy="187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Возьмите по листу бумаги, поделите его на две части.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левой части подпишите вопрос «Чем я могу похвастаться/ мои сильные стороны?».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выписать хотя бы 5-7 пунктов. А можно и больше.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заполнения левой части переходим на правую и подписываем ее: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«Чем это может помочь мне на экзамене?» и напротив каждой сильной стороны вы пишите вариант её применения на экзамене, либо при подготовке к нему.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обсудим некоторые ваши варианты.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3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5686" y="506496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marR="71755" indent="450215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</a:rPr>
              <a:t>Как вы видите, есть внутри нас еще неизученные стороны личности, и в них скрываются невероятные ресурсы!</a:t>
            </a:r>
            <a:endParaRPr lang="ru-RU" dirty="0" smtClean="0">
              <a:effectLst/>
            </a:endParaRPr>
          </a:p>
          <a:p>
            <a:pPr marR="71755" indent="450215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</a:rPr>
              <a:t>Желаю раскрыть их в себе, верить в себя и тогда ваши тревоги перед экзаменом потеряют свою актуальность.</a:t>
            </a:r>
            <a:endParaRPr lang="ru-RU" dirty="0" smtClean="0">
              <a:effectLst/>
            </a:endParaRPr>
          </a:p>
          <a:p>
            <a:pPr marR="71755" indent="450215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</a:rPr>
              <a:t>А если вы не можете справиться самостоятельно, то предлагаю вам записаться ко мне на индивидуальную консультацию. </a:t>
            </a:r>
            <a:endParaRPr lang="ru-RU" dirty="0" smtClean="0">
              <a:effectLst/>
            </a:endParaRPr>
          </a:p>
          <a:p>
            <a:pPr indent="450215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</a:rPr>
              <a:t> </a:t>
            </a:r>
            <a:endParaRPr lang="ru-RU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82098" y="3432185"/>
            <a:ext cx="6079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Запись на индивидуальную психологическую консультацию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01" y="3091819"/>
            <a:ext cx="4937760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7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307</Words>
  <Application>Microsoft Office PowerPoint</Application>
  <PresentationFormat>Широкоэкранный</PresentationFormat>
  <Paragraphs>28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ДАЛЬНЕЕ ПЛАВАНИЕ</vt:lpstr>
      <vt:lpstr>Презентация PowerPoint</vt:lpstr>
      <vt:lpstr>Мои внутренние ресурсы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admin</cp:lastModifiedBy>
  <cp:revision>1</cp:revision>
  <dcterms:created xsi:type="dcterms:W3CDTF">2020-05-07T21:12:57Z</dcterms:created>
  <dcterms:modified xsi:type="dcterms:W3CDTF">2021-12-29T06:15:06Z</dcterms:modified>
</cp:coreProperties>
</file>